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4" r:id="rId2"/>
    <p:sldId id="365" r:id="rId3"/>
    <p:sldId id="366" r:id="rId4"/>
    <p:sldId id="361" r:id="rId5"/>
    <p:sldId id="362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CC"/>
    <a:srgbClr val="FFCCFF"/>
    <a:srgbClr val="99FF66"/>
    <a:srgbClr val="FF9966"/>
    <a:srgbClr val="FFFF99"/>
    <a:srgbClr val="99CCFF"/>
    <a:srgbClr val="00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5" autoAdjust="0"/>
  </p:normalViewPr>
  <p:slideViewPr>
    <p:cSldViewPr>
      <p:cViewPr varScale="1">
        <p:scale>
          <a:sx n="74" d="100"/>
          <a:sy n="74" d="100"/>
        </p:scale>
        <p:origin x="72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D7608-4A1A-4656-9009-0BE45F6780E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AC0F7-7839-4C53-B190-A3F1D6BE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AC0F7-7839-4C53-B190-A3F1D6BE02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5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90"/>
            <a:ext cx="9144000" cy="74751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Кафедра «Строительные и дорожные машины»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78721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000" dirty="0"/>
              <a:t>Пример ВКР бакалавриата 23.03.02 «Наземные транспортно-технологические комплексы», профиль «Подъемно-транспортные, строительные, дорожные машины и оборудование», выпуск 2022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A1302-A942-FCE2-EB45-2B2D8137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9048" r="19810" b="21175"/>
          <a:stretch/>
        </p:blipFill>
        <p:spPr>
          <a:xfrm>
            <a:off x="35497" y="2295626"/>
            <a:ext cx="6031122" cy="2141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2DE8C8-137A-BA4B-9DB2-CB5C53505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" t="29048" r="19905" b="21005"/>
          <a:stretch/>
        </p:blipFill>
        <p:spPr>
          <a:xfrm>
            <a:off x="35496" y="4459623"/>
            <a:ext cx="6052974" cy="21487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7B6986-F683-1375-8455-32889DAEA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89" t="29048" r="19811" b="21344"/>
          <a:stretch/>
        </p:blipFill>
        <p:spPr>
          <a:xfrm>
            <a:off x="6084167" y="4459623"/>
            <a:ext cx="3056201" cy="21535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3E299F-E841-9AD8-4403-EBAE7D8BC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8" t="29399" r="59333" b="21344"/>
          <a:stretch/>
        </p:blipFill>
        <p:spPr>
          <a:xfrm>
            <a:off x="6091622" y="2295625"/>
            <a:ext cx="3047520" cy="21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90"/>
            <a:ext cx="9144000" cy="74751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Кафедра «Строительные и дорожные машины»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787215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000" dirty="0"/>
              <a:t>Пример ВКР бакалавриата 23.03.02 «Наземные транспортно-технологические комплексы», профиль «Подъемно-транспортные, строительные, дорожные машины и оборудование» (фрагмент). выпуск 2022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96DD79-8C25-D591-439C-FEFAEFAF4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12" t="15001" r="12614" b="4748"/>
          <a:stretch/>
        </p:blipFill>
        <p:spPr>
          <a:xfrm>
            <a:off x="85011" y="1771268"/>
            <a:ext cx="3487604" cy="4939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8403EF-BED1-6BAE-40D2-F17886490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1" t="18485" r="5909" b="21717"/>
          <a:stretch/>
        </p:blipFill>
        <p:spPr>
          <a:xfrm>
            <a:off x="3521049" y="1799302"/>
            <a:ext cx="3448478" cy="2441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C87262-DED1-60EF-392D-42BD1C69D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18" t="20909" r="6023" b="19495"/>
          <a:stretch/>
        </p:blipFill>
        <p:spPr>
          <a:xfrm>
            <a:off x="3521049" y="4240945"/>
            <a:ext cx="3448478" cy="2451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1BC319-968E-C733-4665-0A542D946C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51" t="32424" r="12840" b="25354"/>
          <a:stretch/>
        </p:blipFill>
        <p:spPr>
          <a:xfrm>
            <a:off x="6958261" y="1799302"/>
            <a:ext cx="2150243" cy="1528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EFB3B1-F245-5E8E-C929-0953173E96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523" t="39697" r="12841" b="18080"/>
          <a:stretch/>
        </p:blipFill>
        <p:spPr>
          <a:xfrm>
            <a:off x="6987830" y="3364645"/>
            <a:ext cx="2073728" cy="14642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023E42-CF8D-AEF8-A4D0-67CA3DA56E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364" t="33636" r="9545" b="17474"/>
          <a:stretch/>
        </p:blipFill>
        <p:spPr>
          <a:xfrm>
            <a:off x="6969528" y="4864289"/>
            <a:ext cx="2081370" cy="14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Кафедра «Строительные и дорожные машины»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618" y="515727"/>
            <a:ext cx="6560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000" dirty="0"/>
              <a:t>Пример ВКР бакалавриата 23.03.02 «Наземные транспортно-технологические комплексы», профиль «Подъемно-транспортные, строительные, дорожные машины и оборудование» (фрагмент).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ACAA9-7A16-76E6-2AFB-5CC0508D5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7" t="22727" r="6023" b="17677"/>
          <a:stretch/>
        </p:blipFill>
        <p:spPr>
          <a:xfrm>
            <a:off x="107504" y="1825389"/>
            <a:ext cx="3409684" cy="2406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0BF0BD-E468-687D-CADD-9E15D1C1F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26200" r="19288" b="20600"/>
          <a:stretch/>
        </p:blipFill>
        <p:spPr>
          <a:xfrm>
            <a:off x="3581012" y="1825388"/>
            <a:ext cx="2359140" cy="3447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46C93-1821-0988-19E3-065C4FDAD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55" t="32828" r="7272" b="11010"/>
          <a:stretch/>
        </p:blipFill>
        <p:spPr>
          <a:xfrm>
            <a:off x="5928307" y="4581128"/>
            <a:ext cx="3125035" cy="2204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B2B024-D9F0-230C-B63C-D59272E505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95" t="27778" r="7273" b="15455"/>
          <a:stretch/>
        </p:blipFill>
        <p:spPr>
          <a:xfrm>
            <a:off x="92890" y="4254257"/>
            <a:ext cx="3402821" cy="24455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EBA893-D3F8-76A4-CDD0-BA8DE82415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659" t="36464" r="19205" b="11010"/>
          <a:stretch/>
        </p:blipFill>
        <p:spPr>
          <a:xfrm>
            <a:off x="6372200" y="1263241"/>
            <a:ext cx="2359140" cy="32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6973B-C557-DE83-9473-15464933F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1" t="16349" r="22527" b="9610"/>
          <a:stretch/>
        </p:blipFill>
        <p:spPr>
          <a:xfrm>
            <a:off x="5626029" y="4459642"/>
            <a:ext cx="3334970" cy="23537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1CA172-1046-5846-E73F-7630058249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13" t="19100" r="22438" b="6762"/>
          <a:stretch/>
        </p:blipFill>
        <p:spPr>
          <a:xfrm>
            <a:off x="5626029" y="2046842"/>
            <a:ext cx="3338459" cy="23537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29E2FB-C702-627B-FC42-A544DBEEAB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07" t="-1" r="30313" b="268"/>
          <a:stretch/>
        </p:blipFill>
        <p:spPr>
          <a:xfrm>
            <a:off x="742676" y="2029424"/>
            <a:ext cx="2101132" cy="29779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A677-3E24-3BF8-AF89-01D4C56CFF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19" r="30128"/>
          <a:stretch/>
        </p:blipFill>
        <p:spPr>
          <a:xfrm>
            <a:off x="3247788" y="2029424"/>
            <a:ext cx="2116300" cy="298714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5814BE2-0FC8-F1BB-BEB4-8A7868D6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7467" r="20606" b="6845"/>
          <a:stretch>
            <a:fillRect/>
          </a:stretch>
        </p:blipFill>
        <p:spPr bwMode="auto">
          <a:xfrm>
            <a:off x="3258614" y="5035493"/>
            <a:ext cx="2101132" cy="177788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32C213-59C5-6CC4-9EBD-44A25B8DBC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0"/>
          <a:stretch/>
        </p:blipFill>
        <p:spPr>
          <a:xfrm>
            <a:off x="539552" y="5035494"/>
            <a:ext cx="2457121" cy="1777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FF520-A3A0-A4ED-5958-9F6225266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190"/>
            <a:ext cx="9144000" cy="74751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Кафедра «Строительные и дорожные машины»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AFAA-5DAA-7640-2DA9-9B02B103D68E}"/>
              </a:ext>
            </a:extLst>
          </p:cNvPr>
          <p:cNvSpPr txBox="1"/>
          <p:nvPr/>
        </p:nvSpPr>
        <p:spPr>
          <a:xfrm>
            <a:off x="539552" y="787215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000" dirty="0"/>
              <a:t>Пример ВКР бакалавриата 23.03.02 «Наземные транспортно-технологические комплексы», профиль «Подъемно-транспортные, строительные, дорожные машины и оборудование» (фрагменты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29622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90"/>
            <a:ext cx="9144000" cy="74751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Кафедра «Строительные и дорожные машины»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928968"/>
            <a:ext cx="740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Высокий уровень подготовки выпускников кафедры СДМ ЯГТУ признан на всероссийском уровне.</a:t>
            </a:r>
          </a:p>
        </p:txBody>
      </p:sp>
      <p:pic>
        <p:nvPicPr>
          <p:cNvPr id="3074" name="Picture 2" descr="Возможно, это изображение (2 человека, в том числе Иван Тюремнов и люди стоя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391643" cy="29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056D219-CA8B-2E47-F56F-0DFE18420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90332"/>
              </p:ext>
            </p:extLst>
          </p:nvPr>
        </p:nvGraphicFramePr>
        <p:xfrm>
          <a:off x="239795" y="2476562"/>
          <a:ext cx="8664409" cy="668655"/>
        </p:xfrm>
        <a:graphic>
          <a:graphicData uri="http://schemas.openxmlformats.org/drawingml/2006/table">
            <a:tbl>
              <a:tblPr/>
              <a:tblGrid>
                <a:gridCol w="3633465">
                  <a:extLst>
                    <a:ext uri="{9D8B030D-6E8A-4147-A177-3AD203B41FA5}">
                      <a16:colId xmlns:a16="http://schemas.microsoft.com/office/drawing/2014/main" val="2283857728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1519067029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2846841077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2165401732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3780310512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1332074578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2260398521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2549198615"/>
                    </a:ext>
                  </a:extLst>
                </a:gridCol>
                <a:gridCol w="628868">
                  <a:extLst>
                    <a:ext uri="{9D8B030D-6E8A-4147-A177-3AD203B41FA5}">
                      <a16:colId xmlns:a16="http://schemas.microsoft.com/office/drawing/2014/main" val="345702662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916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400" b="0" i="0" u="none" strike="noStrike" dirty="0">
                          <a:effectLst/>
                          <a:latin typeface="Arial Cyr" panose="020B0604020202020204" pitchFamily="34" charset="0"/>
                        </a:rPr>
                        <a:t>Призовые места на конкурсах ВКР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5647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  - в т.ч. 1-е места на конкурсах ВКР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5557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9C3FC4-3A0B-A2F2-56EC-1B1CC515B97B}"/>
              </a:ext>
            </a:extLst>
          </p:cNvPr>
          <p:cNvSpPr txBox="1"/>
          <p:nvPr/>
        </p:nvSpPr>
        <p:spPr>
          <a:xfrm>
            <a:off x="1763688" y="1942966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/>
            <a:r>
              <a:rPr lang="ru-RU" sz="1800" b="1" i="0" u="none" strike="noStrike" dirty="0">
                <a:effectLst/>
                <a:latin typeface="Arial Cyr" panose="020B0604020202020204" pitchFamily="34" charset="0"/>
              </a:rPr>
              <a:t>Призовые места на Всероссийских конкурсах ВКР: </a:t>
            </a:r>
          </a:p>
        </p:txBody>
      </p:sp>
    </p:spTree>
    <p:extLst>
      <p:ext uri="{BB962C8B-B14F-4D97-AF65-F5344CB8AC3E}">
        <p14:creationId xmlns:p14="http://schemas.microsoft.com/office/powerpoint/2010/main" val="2741533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6733808</TotalTime>
  <Words>195</Words>
  <Application>Microsoft Office PowerPoint</Application>
  <PresentationFormat>Экран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Cyr</vt:lpstr>
      <vt:lpstr>Calibri</vt:lpstr>
      <vt:lpstr>Тема Office</vt:lpstr>
      <vt:lpstr>Кафедра «Строительные и дорожные машины»</vt:lpstr>
      <vt:lpstr>Кафедра «Строительные и дорожные машины»</vt:lpstr>
      <vt:lpstr>Кафедра «Строительные и дорожные машины»</vt:lpstr>
      <vt:lpstr>Кафедра «Строительные и дорожные машины»</vt:lpstr>
      <vt:lpstr>Кафедра «Строительные и дорожные машины»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развития кафедры СДМ</dc:title>
  <dc:creator>Иван Сергеевич</dc:creator>
  <cp:lastModifiedBy>Тюремнов Иван Сергеевич</cp:lastModifiedBy>
  <cp:revision>214</cp:revision>
  <cp:lastPrinted>2021-10-21T11:55:01Z</cp:lastPrinted>
  <dcterms:created xsi:type="dcterms:W3CDTF">2021-10-11T17:25:45Z</dcterms:created>
  <dcterms:modified xsi:type="dcterms:W3CDTF">2023-02-05T18:56:43Z</dcterms:modified>
</cp:coreProperties>
</file>