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46" d="100"/>
          <a:sy n="46" d="100"/>
        </p:scale>
        <p:origin x="58" y="8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1BBC7-E4AC-4A84-9CF5-A98DF03E0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A5A32-9ED3-44C7-9A3A-22EF752E6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1BB77-5DA0-4B2D-8AC0-2DB8669C3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F15B-5D1E-44BA-BE8C-F8281F290380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83564-092A-4081-8B6F-0CF9F2D9F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84EA5-304D-4AF1-906C-6198F2FBC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B1B8-7046-47E0-A6E3-CB671D380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15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380A9-2A84-4FD7-85BE-9BA2A8B94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65478-9254-4AFC-9CDE-E70F3D846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17FD9-956F-49BC-AA61-3A317291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F15B-5D1E-44BA-BE8C-F8281F290380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4022F-85D9-498D-9A06-5D52BB32D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7FE82-A069-4B99-A5A0-38117BF35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B1B8-7046-47E0-A6E3-CB671D380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4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3C132C-041C-400B-B8A7-2F2B6AE5FF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ADD879-398D-45DE-B4E9-6A12E346B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8A869-52A1-4324-9251-9F02E3B2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F15B-5D1E-44BA-BE8C-F8281F290380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B6C6E-DBAE-4B46-B8E5-9F4CF475D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2DC5D-89D1-4371-98A7-594341BAC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B1B8-7046-47E0-A6E3-CB671D380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63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533E1-624A-4DA0-9262-09CB2DA3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1A443-0BA7-4EBA-B90C-F8E617F7F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77609-92C9-4851-8CE2-4DB7F703E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F15B-5D1E-44BA-BE8C-F8281F290380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86434-478E-4A5A-9B06-A7149927B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EDD2E-F3CA-4095-BC83-C47F26CC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B1B8-7046-47E0-A6E3-CB671D380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13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B99DD-9F05-417E-91D9-CD6F20757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E555C-1327-4FDB-9870-C1098B3BB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44C16-D057-4934-A7FB-E58D07AB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F15B-5D1E-44BA-BE8C-F8281F290380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2136C-047F-4611-AAA9-A93FF1E1A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8F39B-533B-460C-9621-180995D4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B1B8-7046-47E0-A6E3-CB671D380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33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5CE0-C34D-4790-9113-160964073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56D29-470F-454C-862B-51B6AC5CB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757D1-369E-406E-BCE4-9C22A3205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45F29-FE56-4DBA-88DB-934A36361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F15B-5D1E-44BA-BE8C-F8281F290380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E96EB8-A23E-45E5-BB73-76CA7DCF6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7C304F-58D2-4E57-83FF-D6C78D15A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B1B8-7046-47E0-A6E3-CB671D380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72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D9165-A634-4F4F-9D6A-E36BAD05B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C7A9D-52E9-4585-923A-E2D001085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77653-302A-4C08-8C1E-CF30D3FEE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9C11F2-656B-41BD-A8BD-94E2403D9E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FD6B4-BEEE-49CD-BF3B-D56F3CCFC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1C94BA-D3FE-418E-AE6D-4DABAC0E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F15B-5D1E-44BA-BE8C-F8281F290380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D3A9EF-8F54-4EA9-BF7E-12D036731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A5C702-CC16-453E-AB96-9FF9F3BC2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B1B8-7046-47E0-A6E3-CB671D380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5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E0F84-31C8-4537-9CC2-CE6B48D2E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982D4A-6E83-43DB-84ED-E0237286E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F15B-5D1E-44BA-BE8C-F8281F290380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BDB3D-1CF8-410D-B880-50431482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0DAE7-93D6-45BE-B880-DF2CE501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B1B8-7046-47E0-A6E3-CB671D380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293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F94C7D-EC36-4680-9FA6-76A5C446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F15B-5D1E-44BA-BE8C-F8281F290380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CC353-84F6-4EAC-9CCC-80F4402B8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CCABB-FEF5-4F4C-A6E6-2B8CC670F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B1B8-7046-47E0-A6E3-CB671D380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91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A22F-C421-437E-95FA-BBC22FD12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A5BEB-3D43-49F4-B144-485EFE545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BDC9D-7E22-4BC0-B9D5-E4968337E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238A3-A3FC-420B-A0BE-62ACADC78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F15B-5D1E-44BA-BE8C-F8281F290380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07F7C-715C-43C7-A05F-3F09BBB1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EAD99-96AD-4E00-8183-B1A62AD61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B1B8-7046-47E0-A6E3-CB671D380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645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09E0-DC75-4E49-9438-CF69846B0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4D6FD4-AF38-4111-927D-9D8EA7A2A6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DDAC5-4F77-401C-BFD6-DFE7CF776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527DA-631D-402A-ADB5-3947A219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F15B-5D1E-44BA-BE8C-F8281F290380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B471F-FADE-4E3B-9FD1-2126D7663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C1F23-672F-49DE-9947-1DC2D3F5D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B1B8-7046-47E0-A6E3-CB671D380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58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AB60EF-E4E8-4A10-8D7B-1872587F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7E32E-BC4B-453D-B8FC-692785D22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61156-05D7-40D8-8817-2C37ABA3A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9F15B-5D1E-44BA-BE8C-F8281F290380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DFE88-AE98-4568-8296-9FFAB5FCA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12905-C12A-4FA9-9A5F-745200D4C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DB1B8-7046-47E0-A6E3-CB671D380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1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BA5206E-7174-43A0-971B-58C841C8D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74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CABD2D-D308-42B9-B773-37C424DD3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37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9FA3AA-2268-422A-A67F-B5646EAD5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95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EDA570-8E62-4279-B290-D3577A40F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67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34BB31-1BF4-4992-9425-D253CB050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4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96590D-CE13-4460-8790-534CCCF33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09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69369D-6D20-4AE5-B177-C18AF840B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F4DF4E-8863-49CA-8BF0-BEDC6FC8C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25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F1E61E-EA13-4073-93C8-562A8B529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8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B573A8-8DEE-409E-A43C-C6890AB01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60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2F0568-D08C-4CA1-9697-A19B4D94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16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Арбузова Анастасия Дмитриевна</dc:creator>
  <cp:lastModifiedBy>Арбузова Анастасия Дмитриевна</cp:lastModifiedBy>
  <cp:revision>3</cp:revision>
  <dcterms:created xsi:type="dcterms:W3CDTF">2024-05-11T08:09:04Z</dcterms:created>
  <dcterms:modified xsi:type="dcterms:W3CDTF">2024-05-11T15:07:51Z</dcterms:modified>
</cp:coreProperties>
</file>