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46" d="100"/>
          <a:sy n="46" d="100"/>
        </p:scale>
        <p:origin x="58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2404B-ED31-4151-AA40-90E53AB67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F9D3F-68DA-4866-90F1-A365561A5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E5C21-587E-4368-97CD-8C7FE446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0C1A0-1EDE-4B68-B6E1-71C9ED0E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FB417-897F-4FA8-B41B-6773A7CA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0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4BD4-E702-4E5A-A92F-E627ACE9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18E3F-1FCE-4A1C-9EBF-3412B4714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64BB9-7E9E-4444-B3F7-E185416C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1EB8-40EE-4755-8045-BE89D63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455EE-4039-472E-9E65-3261BC90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85D1A-998B-48B3-BDAF-3E1498BC5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EB07F-E1BF-4648-BFAA-17760F2A2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34B00-476D-444D-ADB5-8D198FBE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7A313-0761-45FA-A2AF-9BB13BD3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05FB-9FBB-43C9-BC0C-CC1F4F09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7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B321-D802-406B-8CAE-416256EE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AA0FF-F003-4EC0-819B-C8A185D3C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864A4-75EC-44DB-85CA-92BD95FF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36C18-CE7A-4580-909F-E71FB277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85B6-B193-49BE-BB55-91EFB101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9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B5F0C-C217-44A1-9DE2-16F7B936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9C54E-9716-4D9B-B0B0-EE4DB03F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09F89-5D9D-4FAD-8DD2-F7481F9A2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B2DDB-6899-4DA1-B37A-DB8352D4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FA64F-82F4-4E9E-BD6C-05ECA166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8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1AA2C-BD65-4CAD-9EF2-927264F1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5DF99-402B-47C6-8832-7DAFCCF18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FE26E-5C61-429C-BB20-ADC641E5D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ED93A-CA98-4A96-B116-D73F97DD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6528C-CCA2-4E81-9A65-0C20A220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9CC3B-8D4C-4AF2-BF64-91C9B04A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9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09B8-850C-439B-814A-FF8CD042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93646-B9F6-40C8-BED5-0D1BB52F5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18E4B-CC89-43C7-97B7-8720EC0B4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8635E-BC33-4E28-AB85-8E84E7423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20497-EFC9-43E1-962A-4AAB297C3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FAE39-406B-43F9-9490-307E06473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A5552-0B4A-4AC3-B57A-0927C856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83EA1D-B195-4426-8321-B636243D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5793-D98B-4035-9C69-7BCE4D4C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643B3-4538-4E41-89BF-04102B52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F280B-0332-495F-ACE0-9154F59C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5850B-C164-4CA8-A288-98D5EBF5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9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9B4CE-7441-4A01-B277-CDC82AA6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4B93E-8318-442B-9850-2A5ED1EE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C0FBE-574B-40A8-B36B-AC8C520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4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C885-5343-4919-9402-15F67876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ECDE2-4F4E-4D17-BEFF-4511F7AB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EF80-7353-4B02-A26A-F6B3FB001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5A79D-04FE-4F74-9FA0-55621E51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0D5B2-4A2F-4F14-B617-4A71E467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8E8B0-BDCE-4E5B-BA57-B41FBE54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0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C86F-C928-4D6B-BF70-87311E9A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83528F-25BC-4ED9-AC22-B3161A5E3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D8AF5-CAAF-43AA-8752-92FEE0795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65528-E415-48A0-8ACC-CB676BCE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528ED-05FD-4EB3-889F-03746E07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988C9-6B18-4323-94CE-6B6576B2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1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A3780-5C4C-4EA8-BE45-80DAF76B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ACA8B-6AD8-402A-9651-E86F4B1D4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FE55-CE5D-474D-83CA-8D88926DB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4F56-8E14-4880-B03C-9DC544B4C7CD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1DB46-FC8C-403C-B3AD-1FBF35B5A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9009D-FF08-4804-9FB0-EEDBC673B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5C7B3-3A5B-447B-B0B5-BA2C0CED7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7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B6BB96-BA9D-4859-8C35-BD2761B10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3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F2C9F-5EAB-48A5-98FF-7ED789E9F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6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97B04-ECD0-4689-A2C2-ED1E0023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4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1F9D1-B0FE-4D96-AFBC-A624C4DB8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4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3E761-7873-433C-B950-92E54BBD3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2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B8E1B-1CA7-4241-AB9C-64DBC6F01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0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Арбузова Анастасия Дмитриевна</dc:creator>
  <cp:lastModifiedBy>Арбузова Анастасия Дмитриевна</cp:lastModifiedBy>
  <cp:revision>1</cp:revision>
  <dcterms:created xsi:type="dcterms:W3CDTF">2024-05-11T08:14:44Z</dcterms:created>
  <dcterms:modified xsi:type="dcterms:W3CDTF">2024-05-11T08:15:17Z</dcterms:modified>
</cp:coreProperties>
</file>